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63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4216-CE95-474D-9C5D-6B6BBB30119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23B2-1C9E-42E3-BE8B-DDB14089B7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40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3B2-1C9E-42E3-BE8B-DDB14089B7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96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2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72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6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75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58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23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25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04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72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18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74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0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26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76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3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F4FB-3E0C-48A7-8FD3-7A6D1F9318A2}" type="datetimeFigureOut">
              <a:rPr lang="pt-BR" smtClean="0"/>
              <a:t>13/02/2016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8E30-294F-44E0-B198-583FC3EC3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3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452817" y="2542318"/>
            <a:ext cx="6575854" cy="48920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O que está afetando os organismos?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825946" y="3643138"/>
            <a:ext cx="2248930" cy="66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 smtClean="0"/>
              <a:t>Relações </a:t>
            </a:r>
            <a:r>
              <a:rPr lang="pt-BR" sz="2400" b="1" dirty="0" smtClean="0"/>
              <a:t>entre</a:t>
            </a:r>
            <a:r>
              <a:rPr lang="pt-BR" sz="2400" dirty="0" smtClean="0"/>
              <a:t> os organismos</a:t>
            </a:r>
            <a:endParaRPr lang="pt-BR" sz="2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75503" y="3148867"/>
            <a:ext cx="5148648" cy="268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/>
              <a:t>Clima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/>
              <a:t>Temperatura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/>
              <a:t>Umidade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/>
              <a:t>Espaço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/>
              <a:t>Luminosidade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/>
              <a:t>...</a:t>
            </a:r>
            <a:endParaRPr lang="pt-BR" sz="24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13919" y="5832388"/>
            <a:ext cx="1666103" cy="95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 smtClean="0"/>
              <a:t>Fatores abióticos</a:t>
            </a:r>
            <a:endParaRPr lang="pt-BR" sz="2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302843" y="4490627"/>
            <a:ext cx="2248930" cy="66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 smtClean="0"/>
              <a:t>Relações </a:t>
            </a:r>
            <a:r>
              <a:rPr lang="pt-BR" sz="2400" b="1" dirty="0" smtClean="0"/>
              <a:t>entre</a:t>
            </a:r>
            <a:r>
              <a:rPr lang="pt-BR" sz="2400" dirty="0" smtClean="0"/>
              <a:t> os organismos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316994" y="4590895"/>
            <a:ext cx="46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+</a:t>
            </a:r>
            <a:endParaRPr lang="pt-BR" sz="24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621794" y="4490627"/>
            <a:ext cx="2248930" cy="66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 smtClean="0"/>
              <a:t>Organismos em si</a:t>
            </a:r>
            <a:endParaRPr lang="pt-BR" sz="24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718720" y="5784972"/>
            <a:ext cx="1666103" cy="95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 smtClean="0"/>
              <a:t>Fatores bióticos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0086" y="878842"/>
            <a:ext cx="352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Como cada fator abiótico afeta os organismos vivos?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987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3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005" y="-70022"/>
            <a:ext cx="10515600" cy="922638"/>
          </a:xfrm>
        </p:spPr>
        <p:txBody>
          <a:bodyPr>
            <a:normAutofit/>
          </a:bodyPr>
          <a:lstStyle/>
          <a:p>
            <a:r>
              <a:rPr lang="pt-BR" dirty="0" smtClean="0"/>
              <a:t>Relações desarmônicas intraespecíficas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4757" y="988540"/>
            <a:ext cx="364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Competição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817"/>
            <a:ext cx="3894365" cy="25001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431"/>
            <a:ext cx="3733848" cy="28003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16" y="1393671"/>
            <a:ext cx="4786184" cy="28717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16" y="4169133"/>
            <a:ext cx="4786184" cy="268886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983363" y="852616"/>
            <a:ext cx="232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Canibalismo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102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7033" y="2341560"/>
            <a:ext cx="1666103" cy="66220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Predação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20" y="0"/>
            <a:ext cx="4313280" cy="31458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632" cy="26314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33" y="-1093346"/>
            <a:ext cx="4390468" cy="32928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49" y="3319367"/>
            <a:ext cx="4490651" cy="35386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19" y="3319367"/>
            <a:ext cx="4640830" cy="353863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6" y="3542270"/>
            <a:ext cx="3937687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86417" y="3132393"/>
            <a:ext cx="1855572" cy="66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 smtClean="0"/>
              <a:t>Detritivoria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78" y="2869041"/>
            <a:ext cx="4794422" cy="39889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23"/>
            <a:ext cx="4697928" cy="32078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8897" y="181232"/>
            <a:ext cx="151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Stratiomyidae</a:t>
            </a:r>
            <a:endParaRPr lang="pt-BR" sz="1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6880" y="-610826"/>
            <a:ext cx="3595817" cy="479442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714"/>
            <a:ext cx="3739978" cy="34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973" cy="33157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7" y="2739080"/>
            <a:ext cx="2743200" cy="41189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05" y="-1"/>
            <a:ext cx="3195595" cy="2739081"/>
          </a:xfrm>
          <a:prstGeom prst="rect">
            <a:avLst/>
          </a:prstGeom>
        </p:spPr>
      </p:pic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5674240" y="3064776"/>
            <a:ext cx="1855572" cy="66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Autotrofia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52"/>
            <a:ext cx="5029200" cy="33558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84" y="3726978"/>
            <a:ext cx="4341683" cy="31310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69" y="-1"/>
            <a:ext cx="3114589" cy="31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295299" y="2776313"/>
            <a:ext cx="1855572" cy="66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Parasitismo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77946" y="1499286"/>
            <a:ext cx="203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Ectoparasitismo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95082" y="3842951"/>
            <a:ext cx="212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Endoparasitismo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1" y="4702277"/>
            <a:ext cx="2640871" cy="21969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82" y="4675204"/>
            <a:ext cx="2277118" cy="222398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555639" y="4323114"/>
            <a:ext cx="271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Parasita da cana de açúcar 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555639" y="4876800"/>
            <a:ext cx="159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/>
              <a:t>Pratylenchus</a:t>
            </a:r>
            <a:r>
              <a:rPr lang="pt-BR" sz="1600" i="1" dirty="0"/>
              <a:t> </a:t>
            </a:r>
            <a:r>
              <a:rPr lang="pt-BR" sz="1600" i="1" dirty="0" err="1"/>
              <a:t>zeae</a:t>
            </a:r>
            <a:endParaRPr lang="pt-BR" sz="1600" i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2130"/>
            <a:ext cx="2487827" cy="18658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4" y="4876800"/>
            <a:ext cx="2716023" cy="203701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524644" y="4425272"/>
            <a:ext cx="271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Parasita da mamíferos</a:t>
            </a:r>
            <a:endParaRPr lang="pt-BR" sz="16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45703" cy="310741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0" y="0"/>
            <a:ext cx="4151870" cy="31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5865" y="347955"/>
            <a:ext cx="10515600" cy="1024637"/>
          </a:xfrm>
        </p:spPr>
        <p:txBody>
          <a:bodyPr/>
          <a:lstStyle/>
          <a:p>
            <a:r>
              <a:rPr lang="pt-BR" dirty="0" smtClean="0"/>
              <a:t>Relações harmônicas interespecíficas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914238" y="4061441"/>
            <a:ext cx="1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Inquilinismo</a:t>
            </a:r>
            <a:r>
              <a:rPr lang="pt-BR" b="1" dirty="0"/>
              <a:t> 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0586" y="4061441"/>
            <a:ext cx="19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Comensalismo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6489" y="1228368"/>
            <a:ext cx="240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Mutualismo 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80141" y="1266813"/>
            <a:ext cx="26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Protocooperação</a:t>
            </a:r>
            <a:r>
              <a:rPr lang="pt-BR" b="1" dirty="0" smtClean="0"/>
              <a:t>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6" y="4430773"/>
            <a:ext cx="3579981" cy="24272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9" y="1516817"/>
            <a:ext cx="3514078" cy="26355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26" y="1654297"/>
            <a:ext cx="3737774" cy="24980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27" y="4371431"/>
            <a:ext cx="3737774" cy="24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970006" y="-68631"/>
            <a:ext cx="10515600" cy="994297"/>
          </a:xfrm>
        </p:spPr>
        <p:txBody>
          <a:bodyPr/>
          <a:lstStyle/>
          <a:p>
            <a:r>
              <a:rPr lang="pt-BR" dirty="0" smtClean="0"/>
              <a:t>Relações harmônicas intraespecíficas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366"/>
            <a:ext cx="4286250" cy="2857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21" y="1721143"/>
            <a:ext cx="3494679" cy="349467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2" y="3843760"/>
            <a:ext cx="3810000" cy="2857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6" y="743153"/>
            <a:ext cx="4028303" cy="30212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43760"/>
            <a:ext cx="4518971" cy="30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78" y="614866"/>
            <a:ext cx="2707487" cy="22742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26"/>
            <a:ext cx="3050746" cy="20338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44" y="667556"/>
            <a:ext cx="2184256" cy="21842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53" y="764439"/>
            <a:ext cx="2721091" cy="204081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58" y="3843760"/>
            <a:ext cx="4028303" cy="30212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353"/>
            <a:ext cx="4518971" cy="30126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88757" y="172995"/>
            <a:ext cx="269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Colônias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10498" y="3139842"/>
            <a:ext cx="269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Socieades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61" y="3867299"/>
            <a:ext cx="3664439" cy="29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Relações desarmônicas interespecíficas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1788" y="1989479"/>
            <a:ext cx="21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Predação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1746" y="3159729"/>
            <a:ext cx="219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Competição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1746" y="4056232"/>
            <a:ext cx="170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Alimento</a:t>
            </a:r>
          </a:p>
          <a:p>
            <a:r>
              <a:rPr lang="pt-BR" dirty="0" smtClean="0"/>
              <a:t>Espaço</a:t>
            </a:r>
          </a:p>
          <a:p>
            <a:r>
              <a:rPr lang="pt-BR" dirty="0" smtClean="0"/>
              <a:t>Outros recursos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>
            <a:off x="817249" y="3621394"/>
            <a:ext cx="187411" cy="434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279027" y="1548714"/>
            <a:ext cx="255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Amensalismo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04" y="4097006"/>
            <a:ext cx="3831496" cy="27609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04" y="2010379"/>
            <a:ext cx="3831496" cy="215395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81788" y="2594844"/>
            <a:ext cx="21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Parasitismo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50" y="3817187"/>
            <a:ext cx="3333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1" grpId="0"/>
    </p:bldLst>
  </p:timing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132</TotalTime>
  <Words>84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Relações harmônicas interespecíficas</vt:lpstr>
      <vt:lpstr>Relações harmônicas intraespecíficas</vt:lpstr>
      <vt:lpstr>Apresentação do PowerPoint</vt:lpstr>
      <vt:lpstr>Relações desarmônicas interespecíficas</vt:lpstr>
      <vt:lpstr>Relações desarmônicas intraespecíficas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Rodrigues de Andrade</dc:creator>
  <cp:lastModifiedBy>Felipe Rodrigues de Andrade</cp:lastModifiedBy>
  <cp:revision>52</cp:revision>
  <dcterms:created xsi:type="dcterms:W3CDTF">2016-02-12T13:15:07Z</dcterms:created>
  <dcterms:modified xsi:type="dcterms:W3CDTF">2016-02-13T03:24:09Z</dcterms:modified>
</cp:coreProperties>
</file>